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1307" r:id="rId2"/>
    <p:sldId id="427" r:id="rId3"/>
    <p:sldId id="549" r:id="rId4"/>
    <p:sldId id="732" r:id="rId5"/>
    <p:sldId id="1303" r:id="rId6"/>
    <p:sldId id="1304" r:id="rId7"/>
    <p:sldId id="1305" r:id="rId8"/>
    <p:sldId id="1306" r:id="rId9"/>
    <p:sldId id="1302" r:id="rId10"/>
    <p:sldId id="1288" r:id="rId11"/>
  </p:sldIdLst>
  <p:sldSz cx="12192000" cy="6858000"/>
  <p:notesSz cx="6858000" cy="9144000"/>
  <p:defaultTextStyle>
    <a:defPPr>
      <a:defRPr lang="en-US"/>
    </a:defPPr>
    <a:lvl1pPr marL="0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55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774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0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69288"/>
    <a:srgbClr val="E2E2E2"/>
    <a:srgbClr val="62E7FF"/>
    <a:srgbClr val="EBEAE8"/>
    <a:srgbClr val="DADADA"/>
    <a:srgbClr val="E1295A"/>
    <a:srgbClr val="D0D0D0"/>
    <a:srgbClr val="505358"/>
    <a:srgbClr val="4DBE03"/>
    <a:srgbClr val="139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21" autoAdjust="0"/>
    <p:restoredTop sz="97865" autoAdjust="0"/>
  </p:normalViewPr>
  <p:slideViewPr>
    <p:cSldViewPr snapToGrid="0" snapToObjects="1">
      <p:cViewPr>
        <p:scale>
          <a:sx n="75" d="100"/>
          <a:sy n="75" d="100"/>
        </p:scale>
        <p:origin x="-232" y="-4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658A7-05CF-5E40-B18D-F7C42D11219D}" type="datetimeFigureOut">
              <a:rPr lang="en-US" smtClean="0"/>
              <a:pPr/>
              <a:t>30/10/18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FA32B-0DCD-B448-8B17-A03B8E637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59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28C69-EAC9-CF40-83A4-61714555DCD4}" type="datetimeFigureOut">
              <a:rPr lang="en-US" smtClean="0"/>
              <a:pPr/>
              <a:t>30/10/18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C3898-AFF7-6245-8B5C-06211330E4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40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5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76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76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79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C3898-AFF7-6245-8B5C-06211330E49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7" y="365125"/>
            <a:ext cx="10515600" cy="594083"/>
          </a:xfrm>
          <a:prstGeom prst="rect">
            <a:avLst/>
          </a:prstGeom>
        </p:spPr>
        <p:txBody>
          <a:bodyPr lIns="91432" tIns="45718" rIns="91432" bIns="45718"/>
          <a:lstStyle>
            <a:lvl1pPr>
              <a:defRPr lang="en-US" sz="3500" kern="1200" dirty="0">
                <a:solidFill>
                  <a:srgbClr val="505358"/>
                </a:solidFill>
                <a:latin typeface="Trebuchet MS" pitchFamily="34" charset="0"/>
                <a:ea typeface="+mn-ea"/>
                <a:cs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290" y="1825625"/>
            <a:ext cx="2648495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60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60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2pPr>
            <a:lvl3pPr>
              <a:defRPr lang="en-US" sz="160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3pPr>
            <a:lvl4pPr>
              <a:defRPr lang="en-US" sz="160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4pPr>
            <a:lvl5pPr>
              <a:defRPr lang="en-US" sz="1600" kern="1200" dirty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DAR </a:t>
            </a:r>
            <a:r>
              <a:rPr lang="en-US" sz="800" kern="12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23757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7" y="365125"/>
            <a:ext cx="10515600" cy="594083"/>
          </a:xfrm>
          <a:prstGeom prst="rect">
            <a:avLst/>
          </a:prstGeom>
        </p:spPr>
        <p:txBody>
          <a:bodyPr lIns="91432" tIns="45718" rIns="91432" bIns="45718"/>
          <a:lstStyle>
            <a:lvl1pPr>
              <a:defRPr lang="en-US" sz="3500" kern="1200" dirty="0">
                <a:solidFill>
                  <a:srgbClr val="505358"/>
                </a:solidFill>
                <a:latin typeface="Trebuchet MS" pitchFamily="34" charset="0"/>
                <a:ea typeface="+mn-ea"/>
                <a:cs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DAR </a:t>
            </a:r>
            <a:r>
              <a:rPr lang="en-US" sz="800" kern="12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367181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2720" y="0"/>
            <a:ext cx="12180206" cy="6858000"/>
          </a:xfrm>
          <a:prstGeom prst="rect">
            <a:avLst/>
          </a:prstGeom>
          <a:solidFill>
            <a:srgbClr val="169288"/>
          </a:solidFill>
          <a:ln>
            <a:solidFill>
              <a:srgbClr val="1692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FFFFFF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DAR</a:t>
            </a:r>
            <a:r>
              <a:rPr lang="en-US" sz="800" kern="1200" baseline="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  </a:t>
            </a:r>
            <a:r>
              <a:rPr lang="en-US" sz="800" kern="1200" baseline="0" dirty="0" err="1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baseline="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/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/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/>
              </a:solidFill>
              <a:latin typeface="Trebuchet MS" pitchFamily="34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5112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/>
          <p:nvPr userDrawn="1"/>
        </p:nvSpPr>
        <p:spPr>
          <a:xfrm>
            <a:off x="-2720" y="0"/>
            <a:ext cx="12180206" cy="6858000"/>
          </a:xfrm>
          <a:prstGeom prst="rect">
            <a:avLst/>
          </a:prstGeom>
          <a:solidFill>
            <a:schemeClr val="accent2"/>
          </a:solidFill>
          <a:ln>
            <a:solidFill>
              <a:srgbClr val="1692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FFFFFF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/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/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DAR</a:t>
            </a:r>
            <a:r>
              <a:rPr lang="en-US" sz="800" kern="1200" baseline="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  </a:t>
            </a:r>
            <a:r>
              <a:rPr lang="en-US" sz="800" kern="1200" baseline="0" dirty="0" err="1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baseline="0" dirty="0" smtClean="0">
                <a:solidFill>
                  <a:schemeClr val="bg1"/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/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238651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/>
          <p:nvPr userDrawn="1"/>
        </p:nvSpPr>
        <p:spPr>
          <a:xfrm>
            <a:off x="-2720" y="0"/>
            <a:ext cx="12180206" cy="6858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FFFFFF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85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DAR  </a:t>
            </a:r>
            <a:r>
              <a:rPr lang="en-US" sz="800" kern="1200" dirty="0" err="1" smtClean="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dirty="0" smtClean="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 </a:t>
            </a:r>
            <a:endParaRPr lang="en-US" sz="800" kern="1200" dirty="0">
              <a:solidFill>
                <a:schemeClr val="bg1">
                  <a:lumMod val="85000"/>
                </a:schemeClr>
              </a:solidFill>
              <a:latin typeface="Telefonica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165654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tipo03_Artboard 10 copy 6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0533" y="-40528"/>
            <a:ext cx="12376088" cy="6961551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DAR  </a:t>
            </a:r>
            <a:r>
              <a:rPr lang="en-US" sz="800" kern="12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cohorte</a:t>
            </a: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2018-2019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161976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0287" y="1825625"/>
            <a:ext cx="10515600" cy="435133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>
              <a:buNone/>
              <a:defRPr lang="en-US" sz="10000" b="0" i="0" kern="1200" dirty="0" smtClean="0">
                <a:solidFill>
                  <a:srgbClr val="50535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  <a:lvl2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2pPr>
            <a:lvl3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3pPr>
            <a:lvl4pPr>
              <a:defRPr lang="en-US" sz="1900" kern="1200" dirty="0" smtClean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4pPr>
            <a:lvl5pPr>
              <a:defRPr lang="en-US" sz="1900" kern="1200" dirty="0">
                <a:solidFill>
                  <a:srgbClr val="FFFFFF"/>
                </a:solidFill>
                <a:latin typeface="Telefonica Light"/>
                <a:ea typeface="Telefonica Light" charset="0"/>
                <a:cs typeface="Telefonica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1592986" y="6443134"/>
            <a:ext cx="427345" cy="24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2" tIns="60955" rIns="121912" bIns="6095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350EF77-510F-1F4B-A472-7E1F1CF5A247}" type="slidenum">
              <a:rPr lang="en-GB" sz="80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Telefonica"/>
              </a:rPr>
              <a:pPr eaLnBrk="1" hangingPunct="1"/>
              <a:t>‹#›</a:t>
            </a:fld>
            <a:endParaRPr lang="en-GB" sz="8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Telefonica"/>
            </a:endParaRPr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290287" y="6443134"/>
            <a:ext cx="10515600" cy="285913"/>
          </a:xfrm>
          <a:prstGeom prst="rect">
            <a:avLst/>
          </a:prstGeom>
        </p:spPr>
        <p:txBody>
          <a:bodyPr lIns="91432" tIns="45718" rIns="91432" bIns="45718"/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kern="1200" dirty="0">
                <a:solidFill>
                  <a:srgbClr val="505358"/>
                </a:solidFill>
                <a:latin typeface="Telefonica Light"/>
                <a:ea typeface="+mn-ea"/>
                <a:cs typeface="Telefonica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" kern="12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Movistar</a:t>
            </a:r>
            <a:r>
              <a:rPr lang="en-US" sz="800" kern="12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 charset="0"/>
                <a:cs typeface="Telefonica"/>
              </a:rPr>
              <a:t> © 2016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 charset="0"/>
              <a:cs typeface="Telefonica"/>
            </a:endParaRPr>
          </a:p>
        </p:txBody>
      </p:sp>
    </p:spTree>
    <p:extLst>
      <p:ext uri="{BB962C8B-B14F-4D97-AF65-F5344CB8AC3E}">
        <p14:creationId xmlns:p14="http://schemas.microsoft.com/office/powerpoint/2010/main" val="87326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241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68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82" r:id="rId2"/>
    <p:sldLayoutId id="2147483650" r:id="rId3"/>
    <p:sldLayoutId id="2147483651" r:id="rId4"/>
    <p:sldLayoutId id="2147483652" r:id="rId5"/>
    <p:sldLayoutId id="2147483653" r:id="rId6"/>
    <p:sldLayoutId id="2147483685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90292" y="368752"/>
            <a:ext cx="9834065" cy="342590"/>
          </a:xfrm>
          <a:prstGeom prst="rect">
            <a:avLst/>
          </a:prstGeom>
        </p:spPr>
        <p:txBody>
          <a:bodyPr wrap="square" lIns="91432" tIns="45718" rIns="91432" bIns="45718">
            <a:spAutoFit/>
          </a:bodyPr>
          <a:lstStyle/>
          <a:p>
            <a:pPr>
              <a:lnSpc>
                <a:spcPct val="110000"/>
              </a:lnSpc>
            </a:pPr>
            <a:r>
              <a:rPr lang="es-ES_tradnl" sz="1600" b="1" cap="all" dirty="0" smtClean="0">
                <a:solidFill>
                  <a:srgbClr val="575757"/>
                </a:solidFill>
                <a:latin typeface="Trebuchet MS" pitchFamily="34" charset="0"/>
                <a:cs typeface="Telefonica"/>
              </a:rPr>
              <a:t>Subtitulo</a:t>
            </a:r>
            <a:endParaRPr lang="es-ES_tradnl" sz="1600" b="1" cap="all" dirty="0">
              <a:solidFill>
                <a:srgbClr val="575757"/>
              </a:solidFill>
              <a:latin typeface="Trebuchet MS" pitchFamily="34" charset="0"/>
              <a:cs typeface="Telefonica"/>
            </a:endParaRPr>
          </a:p>
        </p:txBody>
      </p:sp>
      <p:pic>
        <p:nvPicPr>
          <p:cNvPr id="4" name="3 Imagen" descr="Logo DAR_3un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33" y="5488438"/>
            <a:ext cx="2517653" cy="963170"/>
          </a:xfrm>
          <a:prstGeom prst="rect">
            <a:avLst/>
          </a:prstGeom>
        </p:spPr>
      </p:pic>
      <p:grpSp>
        <p:nvGrpSpPr>
          <p:cNvPr id="2" name="10 Grupo"/>
          <p:cNvGrpSpPr/>
          <p:nvPr/>
        </p:nvGrpSpPr>
        <p:grpSpPr>
          <a:xfrm>
            <a:off x="3302002" y="6258049"/>
            <a:ext cx="8890003" cy="239277"/>
            <a:chOff x="3302002" y="6030708"/>
            <a:chExt cx="8890003" cy="394049"/>
          </a:xfrm>
        </p:grpSpPr>
        <p:sp>
          <p:nvSpPr>
            <p:cNvPr id="5" name="4 Rectángulo"/>
            <p:cNvSpPr/>
            <p:nvPr/>
          </p:nvSpPr>
          <p:spPr>
            <a:xfrm>
              <a:off x="3309256" y="6379038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3302002" y="6270186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3302002" y="6154074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3309262" y="6030708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0" name="Rectangle 9"/>
          <p:cNvSpPr/>
          <p:nvPr/>
        </p:nvSpPr>
        <p:spPr>
          <a:xfrm>
            <a:off x="290292" y="798324"/>
            <a:ext cx="11305108" cy="3871141"/>
          </a:xfrm>
          <a:prstGeom prst="rect">
            <a:avLst/>
          </a:prstGeom>
        </p:spPr>
        <p:txBody>
          <a:bodyPr wrap="square" lIns="91432" tIns="45718" rIns="91432" bIns="45718">
            <a:spAutoFit/>
          </a:bodyPr>
          <a:lstStyle/>
          <a:p>
            <a:pPr>
              <a:lnSpc>
                <a:spcPts val="8000"/>
              </a:lnSpc>
            </a:pPr>
            <a:r>
              <a:rPr lang="es-ES_tradnl" sz="8800" dirty="0" smtClean="0">
                <a:solidFill>
                  <a:srgbClr val="575757"/>
                </a:solidFill>
                <a:latin typeface="Trebuchet MS" pitchFamily="34" charset="0"/>
                <a:cs typeface="Telefonica ExtraLight"/>
              </a:rPr>
              <a:t>Titular a dos líneas, titular</a:t>
            </a:r>
          </a:p>
          <a:p>
            <a:pPr>
              <a:lnSpc>
                <a:spcPct val="150000"/>
              </a:lnSpc>
            </a:pP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NOMBRE Y APELLIDO DOCTORANTE</a:t>
            </a:r>
          </a:p>
          <a:p>
            <a:pPr>
              <a:lnSpc>
                <a:spcPct val="150000"/>
              </a:lnSpc>
            </a:pP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Noviembre2018</a:t>
            </a:r>
            <a:endParaRPr lang="es-ES_tradnl" sz="1400" dirty="0">
              <a:solidFill>
                <a:schemeClr val="accent2"/>
              </a:solidFill>
              <a:latin typeface="Trebuchet MS" pitchFamily="34" charset="0"/>
              <a:cs typeface="Telefonica"/>
            </a:endParaRPr>
          </a:p>
          <a:p>
            <a:pPr>
              <a:lnSpc>
                <a:spcPts val="8000"/>
              </a:lnSpc>
            </a:pPr>
            <a:endParaRPr lang="es-ES_tradnl" sz="8800" dirty="0">
              <a:solidFill>
                <a:srgbClr val="E1295A"/>
              </a:solidFill>
              <a:latin typeface="Telefonica ExtraLight"/>
              <a:cs typeface="Telefonica ExtraLight"/>
            </a:endParaRPr>
          </a:p>
        </p:txBody>
      </p:sp>
      <p:pic>
        <p:nvPicPr>
          <p:cNvPr id="11" name="10 Imagen" descr="ST11_img-3-2 3XN Orestad.jpg"/>
          <p:cNvPicPr>
            <a:picLocks noChangeAspect="1"/>
          </p:cNvPicPr>
          <p:nvPr/>
        </p:nvPicPr>
        <p:blipFill rotWithShape="1">
          <a:blip r:embed="rId4"/>
          <a:srcRect t="3872"/>
          <a:stretch/>
        </p:blipFill>
        <p:spPr>
          <a:xfrm>
            <a:off x="6186583" y="2048932"/>
            <a:ext cx="6005421" cy="378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35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63101" y="5238279"/>
            <a:ext cx="5865803" cy="625812"/>
          </a:xfrm>
          <a:prstGeom prst="rect">
            <a:avLst/>
          </a:prstGeom>
          <a:noFill/>
        </p:spPr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ES" sz="3500" dirty="0">
                <a:solidFill>
                  <a:schemeClr val="bg1"/>
                </a:solidFill>
                <a:latin typeface="Trebuchet MS" pitchFamily="34" charset="0"/>
                <a:ea typeface="Telefonica Light" charset="0"/>
                <a:cs typeface="Telefonica ExtraLight"/>
              </a:rPr>
              <a:t>¡Gracias!</a:t>
            </a:r>
            <a:endParaRPr lang="es-ES_tradnl" sz="3500" dirty="0">
              <a:solidFill>
                <a:schemeClr val="bg1"/>
              </a:solidFill>
              <a:latin typeface="Trebuchet MS" pitchFamily="34" charset="0"/>
              <a:ea typeface="Telefonica Light" charset="0"/>
              <a:cs typeface="Telefonica ExtraLight"/>
            </a:endParaRPr>
          </a:p>
        </p:txBody>
      </p:sp>
      <p:pic>
        <p:nvPicPr>
          <p:cNvPr id="4" name="3 Imagen" descr="Logo DAR_main_PARA_FONDO-VERDE-D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1349" y="2702050"/>
            <a:ext cx="2749302" cy="1453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9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90292" y="368752"/>
            <a:ext cx="9834065" cy="342590"/>
          </a:xfrm>
          <a:prstGeom prst="rect">
            <a:avLst/>
          </a:prstGeom>
        </p:spPr>
        <p:txBody>
          <a:bodyPr wrap="square" lIns="91432" tIns="45718" rIns="91432" bIns="45718">
            <a:spAutoFit/>
          </a:bodyPr>
          <a:lstStyle/>
          <a:p>
            <a:pPr>
              <a:lnSpc>
                <a:spcPct val="110000"/>
              </a:lnSpc>
            </a:pPr>
            <a:r>
              <a:rPr lang="es-ES_tradnl" sz="1600" b="1" cap="all" dirty="0" smtClean="0">
                <a:solidFill>
                  <a:srgbClr val="575757"/>
                </a:solidFill>
                <a:latin typeface="Trebuchet MS" pitchFamily="34" charset="0"/>
                <a:cs typeface="Telefonica"/>
              </a:rPr>
              <a:t>Subtitulo</a:t>
            </a:r>
            <a:endParaRPr lang="es-ES_tradnl" sz="1600" b="1" cap="all" dirty="0">
              <a:solidFill>
                <a:srgbClr val="575757"/>
              </a:solidFill>
              <a:latin typeface="Trebuchet MS" pitchFamily="34" charset="0"/>
              <a:cs typeface="Telefonica"/>
            </a:endParaRPr>
          </a:p>
        </p:txBody>
      </p:sp>
      <p:pic>
        <p:nvPicPr>
          <p:cNvPr id="4" name="3 Imagen" descr="Logo DAR_3un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33" y="5488438"/>
            <a:ext cx="2517653" cy="963170"/>
          </a:xfrm>
          <a:prstGeom prst="rect">
            <a:avLst/>
          </a:prstGeom>
        </p:spPr>
      </p:pic>
      <p:grpSp>
        <p:nvGrpSpPr>
          <p:cNvPr id="11" name="10 Grupo"/>
          <p:cNvGrpSpPr/>
          <p:nvPr/>
        </p:nvGrpSpPr>
        <p:grpSpPr>
          <a:xfrm>
            <a:off x="3302002" y="6258049"/>
            <a:ext cx="8890003" cy="239277"/>
            <a:chOff x="3302002" y="6030708"/>
            <a:chExt cx="8890003" cy="394049"/>
          </a:xfrm>
        </p:grpSpPr>
        <p:sp>
          <p:nvSpPr>
            <p:cNvPr id="5" name="4 Rectángulo"/>
            <p:cNvSpPr/>
            <p:nvPr/>
          </p:nvSpPr>
          <p:spPr>
            <a:xfrm>
              <a:off x="3309256" y="6379038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3302002" y="6270186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3302002" y="6154074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3309262" y="6030708"/>
              <a:ext cx="8882743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pic>
        <p:nvPicPr>
          <p:cNvPr id="12" name="11 Imagen" descr="ST11_img-10-3 L-Longhi Casa en Pachacamac.jpg"/>
          <p:cNvPicPr>
            <a:picLocks noChangeAspect="1"/>
          </p:cNvPicPr>
          <p:nvPr/>
        </p:nvPicPr>
        <p:blipFill rotWithShape="1">
          <a:blip r:embed="rId4"/>
          <a:srcRect l="1" t="50159" r="47151"/>
          <a:stretch/>
        </p:blipFill>
        <p:spPr>
          <a:xfrm>
            <a:off x="6817531" y="711341"/>
            <a:ext cx="4607061" cy="614665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90292" y="798324"/>
            <a:ext cx="7138988" cy="3871141"/>
          </a:xfrm>
          <a:prstGeom prst="rect">
            <a:avLst/>
          </a:prstGeom>
        </p:spPr>
        <p:txBody>
          <a:bodyPr wrap="square" lIns="91432" tIns="45718" rIns="91432" bIns="45718">
            <a:spAutoFit/>
          </a:bodyPr>
          <a:lstStyle/>
          <a:p>
            <a:pPr>
              <a:lnSpc>
                <a:spcPts val="8000"/>
              </a:lnSpc>
            </a:pPr>
            <a:r>
              <a:rPr lang="es-ES_tradnl" sz="8800" dirty="0" smtClean="0">
                <a:solidFill>
                  <a:srgbClr val="575757"/>
                </a:solidFill>
                <a:latin typeface="Trebuchet MS" pitchFamily="34" charset="0"/>
                <a:cs typeface="Telefonica ExtraLight"/>
              </a:rPr>
              <a:t>Titular a dos líneas</a:t>
            </a:r>
          </a:p>
          <a:p>
            <a:pPr>
              <a:lnSpc>
                <a:spcPct val="150000"/>
              </a:lnSpc>
            </a:pP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NOMBRE Y APELLIDO DOCTORANTE</a:t>
            </a:r>
          </a:p>
          <a:p>
            <a:pPr>
              <a:lnSpc>
                <a:spcPct val="150000"/>
              </a:lnSpc>
            </a:pPr>
            <a:r>
              <a:rPr lang="es-ES_tradnl" sz="1400" dirty="0" smtClean="0">
                <a:solidFill>
                  <a:schemeClr val="accent2"/>
                </a:solidFill>
                <a:latin typeface="Trebuchet MS" pitchFamily="34" charset="0"/>
                <a:cs typeface="Telefonica"/>
              </a:rPr>
              <a:t>Noviembre2018</a:t>
            </a:r>
            <a:endParaRPr lang="es-ES_tradnl" sz="1400" dirty="0">
              <a:solidFill>
                <a:schemeClr val="accent2"/>
              </a:solidFill>
              <a:latin typeface="Trebuchet MS" pitchFamily="34" charset="0"/>
              <a:cs typeface="Telefonica"/>
            </a:endParaRPr>
          </a:p>
          <a:p>
            <a:pPr>
              <a:lnSpc>
                <a:spcPts val="8000"/>
              </a:lnSpc>
            </a:pPr>
            <a:endParaRPr lang="es-ES_tradnl" sz="8800" dirty="0">
              <a:solidFill>
                <a:srgbClr val="E1295A"/>
              </a:solidFill>
              <a:latin typeface="Telefonica ExtraLight"/>
              <a:cs typeface="Telefonica ExtraLight"/>
            </a:endParaRPr>
          </a:p>
        </p:txBody>
      </p:sp>
    </p:spTree>
    <p:extLst>
      <p:ext uri="{BB962C8B-B14F-4D97-AF65-F5344CB8AC3E}">
        <p14:creationId xmlns:p14="http://schemas.microsoft.com/office/powerpoint/2010/main" val="110735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 txBox="1">
            <a:spLocks/>
          </p:cNvSpPr>
          <p:nvPr/>
        </p:nvSpPr>
        <p:spPr>
          <a:xfrm>
            <a:off x="6217543" y="1350456"/>
            <a:ext cx="2532903" cy="443298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en-US" sz="20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>
                <a:solidFill>
                  <a:srgbClr val="169288"/>
                </a:solidFill>
                <a:latin typeface="Trebuchet MS" pitchFamily="34" charset="0"/>
              </a:rPr>
              <a:t>3.  </a:t>
            </a:r>
          </a:p>
          <a:p>
            <a:r>
              <a:rPr lang="es-ES_tradnl" sz="2800" b="1" dirty="0" smtClean="0">
                <a:latin typeface="Trebuchet MS" pitchFamily="34" charset="0"/>
              </a:rPr>
              <a:t>Capítulo </a:t>
            </a:r>
            <a:r>
              <a:rPr lang="es-ES_tradnl" sz="2800" b="1" dirty="0" err="1">
                <a:latin typeface="Trebuchet MS" pitchFamily="34" charset="0"/>
              </a:rPr>
              <a:t>loren</a:t>
            </a:r>
            <a:r>
              <a:rPr lang="es-ES_tradnl" sz="2800" b="1" dirty="0">
                <a:latin typeface="Trebuchet MS" pitchFamily="34" charset="0"/>
              </a:rPr>
              <a:t> </a:t>
            </a:r>
            <a:r>
              <a:rPr lang="es-ES_tradnl" sz="2800" b="1" dirty="0" err="1">
                <a:latin typeface="Trebuchet MS" pitchFamily="34" charset="0"/>
              </a:rPr>
              <a:t>ipsum</a:t>
            </a:r>
            <a:r>
              <a:rPr lang="es-ES_tradnl" sz="2800" b="1" dirty="0">
                <a:latin typeface="Trebuchet MS" pitchFamily="34" charset="0"/>
              </a:rPr>
              <a:t> dolor </a:t>
            </a:r>
            <a:r>
              <a:rPr lang="es-ES_tradnl" sz="2800" b="1" dirty="0" err="1">
                <a:latin typeface="Trebuchet MS" pitchFamily="34" charset="0"/>
              </a:rPr>
              <a:t>sit</a:t>
            </a:r>
            <a:endParaRPr lang="es-ES_tradnl" sz="2800" b="1" dirty="0">
              <a:latin typeface="Trebuchet MS" pitchFamily="34" charset="0"/>
            </a:endParaRPr>
          </a:p>
          <a:p>
            <a:endParaRPr lang="es-ES_tradnl" sz="1500" b="1" dirty="0" smtClean="0">
              <a:latin typeface="Trebuchet MS" pitchFamily="34" charset="0"/>
            </a:endParaRPr>
          </a:p>
          <a:p>
            <a:r>
              <a:rPr lang="es-ES_tradnl" sz="1500" b="1" dirty="0" smtClean="0">
                <a:latin typeface="Trebuchet MS" pitchFamily="34" charset="0"/>
              </a:rPr>
              <a:t>3.1 Loren </a:t>
            </a:r>
            <a:r>
              <a:rPr lang="es-ES_tradnl" sz="1500" b="1" dirty="0" err="1" smtClean="0">
                <a:latin typeface="Trebuchet MS" pitchFamily="34" charset="0"/>
              </a:rPr>
              <a:t>ipsum</a:t>
            </a:r>
            <a:r>
              <a:rPr lang="es-ES_tradnl" sz="1500" b="1" dirty="0" smtClean="0">
                <a:latin typeface="Trebuchet MS" pitchFamily="34" charset="0"/>
              </a:rPr>
              <a:t> dolor </a:t>
            </a:r>
            <a:r>
              <a:rPr lang="es-ES_tradnl" sz="1500" b="1" dirty="0" err="1" smtClean="0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3.2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3.3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9080515" y="1350456"/>
            <a:ext cx="2532903" cy="443298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en-US" sz="20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 smtClean="0">
                <a:solidFill>
                  <a:srgbClr val="169288"/>
                </a:solidFill>
                <a:latin typeface="Trebuchet MS" pitchFamily="34" charset="0"/>
              </a:rPr>
              <a:t>4.  </a:t>
            </a:r>
            <a:endParaRPr lang="es-ES_tradnl" sz="2800" b="1" dirty="0">
              <a:solidFill>
                <a:srgbClr val="169288"/>
              </a:solidFill>
              <a:latin typeface="Trebuchet MS" pitchFamily="34" charset="0"/>
            </a:endParaRPr>
          </a:p>
          <a:p>
            <a:r>
              <a:rPr lang="es-ES_tradnl" sz="2800" b="1" dirty="0">
                <a:latin typeface="Trebuchet MS" pitchFamily="34" charset="0"/>
              </a:rPr>
              <a:t>Capitulo </a:t>
            </a:r>
            <a:r>
              <a:rPr lang="es-ES_tradnl" sz="2800" b="1" dirty="0" err="1">
                <a:latin typeface="Trebuchet MS" pitchFamily="34" charset="0"/>
              </a:rPr>
              <a:t>loren</a:t>
            </a:r>
            <a:r>
              <a:rPr lang="es-ES_tradnl" sz="2800" b="1" dirty="0">
                <a:latin typeface="Trebuchet MS" pitchFamily="34" charset="0"/>
              </a:rPr>
              <a:t> </a:t>
            </a:r>
            <a:r>
              <a:rPr lang="es-ES_tradnl" sz="2800" b="1" dirty="0" err="1">
                <a:latin typeface="Trebuchet MS" pitchFamily="34" charset="0"/>
              </a:rPr>
              <a:t>ipsum</a:t>
            </a:r>
            <a:r>
              <a:rPr lang="es-ES_tradnl" sz="2800" b="1" dirty="0">
                <a:latin typeface="Trebuchet MS" pitchFamily="34" charset="0"/>
              </a:rPr>
              <a:t> dolor </a:t>
            </a:r>
            <a:r>
              <a:rPr lang="es-ES_tradnl" sz="2800" b="1" dirty="0" err="1">
                <a:latin typeface="Trebuchet MS" pitchFamily="34" charset="0"/>
              </a:rPr>
              <a:t>sit</a:t>
            </a:r>
            <a:endParaRPr lang="es-ES_tradnl" sz="2800" b="1" dirty="0">
              <a:latin typeface="Trebuchet MS" pitchFamily="34" charset="0"/>
            </a:endParaRPr>
          </a:p>
          <a:p>
            <a:endParaRPr lang="es-ES_tradnl" sz="1500" b="1" dirty="0" smtClean="0">
              <a:latin typeface="Trebuchet MS" pitchFamily="34" charset="0"/>
            </a:endParaRPr>
          </a:p>
          <a:p>
            <a:r>
              <a:rPr lang="es-ES_tradnl" sz="1500" b="1" dirty="0" smtClean="0">
                <a:latin typeface="Trebuchet MS" pitchFamily="34" charset="0"/>
              </a:rPr>
              <a:t>3.1 Loren </a:t>
            </a:r>
            <a:r>
              <a:rPr lang="es-ES_tradnl" sz="1500" b="1" dirty="0" err="1" smtClean="0">
                <a:latin typeface="Trebuchet MS" pitchFamily="34" charset="0"/>
              </a:rPr>
              <a:t>ipsum</a:t>
            </a:r>
            <a:r>
              <a:rPr lang="es-ES_tradnl" sz="1500" b="1" dirty="0" smtClean="0">
                <a:latin typeface="Trebuchet MS" pitchFamily="34" charset="0"/>
              </a:rPr>
              <a:t> dolor </a:t>
            </a:r>
            <a:r>
              <a:rPr lang="es-ES_tradnl" sz="1500" b="1" dirty="0" err="1" smtClean="0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3.2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3.3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3354571" y="1350456"/>
            <a:ext cx="2532903" cy="443298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en-US" sz="20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 smtClean="0">
                <a:solidFill>
                  <a:schemeClr val="accent1"/>
                </a:solidFill>
                <a:latin typeface="Trebuchet MS" pitchFamily="34" charset="0"/>
              </a:rPr>
              <a:t>2.  </a:t>
            </a:r>
            <a:endParaRPr lang="es-ES_tradnl" sz="2800" b="1" dirty="0">
              <a:solidFill>
                <a:schemeClr val="accent1"/>
              </a:solidFill>
              <a:latin typeface="Trebuchet MS" pitchFamily="34" charset="0"/>
            </a:endParaRPr>
          </a:p>
          <a:p>
            <a:r>
              <a:rPr lang="es-ES_tradnl" sz="2800" b="1" dirty="0" smtClean="0">
                <a:latin typeface="Trebuchet MS" pitchFamily="34" charset="0"/>
              </a:rPr>
              <a:t>Capítulo </a:t>
            </a:r>
            <a:r>
              <a:rPr lang="es-ES_tradnl" sz="2800" b="1" dirty="0" err="1">
                <a:latin typeface="Trebuchet MS" pitchFamily="34" charset="0"/>
              </a:rPr>
              <a:t>loren</a:t>
            </a:r>
            <a:r>
              <a:rPr lang="es-ES_tradnl" sz="2800" b="1" dirty="0">
                <a:latin typeface="Trebuchet MS" pitchFamily="34" charset="0"/>
              </a:rPr>
              <a:t> </a:t>
            </a:r>
            <a:r>
              <a:rPr lang="es-ES_tradnl" sz="2800" b="1" dirty="0" err="1">
                <a:latin typeface="Trebuchet MS" pitchFamily="34" charset="0"/>
              </a:rPr>
              <a:t>ipsum</a:t>
            </a:r>
            <a:r>
              <a:rPr lang="es-ES_tradnl" sz="2800" b="1" dirty="0">
                <a:latin typeface="Trebuchet MS" pitchFamily="34" charset="0"/>
              </a:rPr>
              <a:t> dolor </a:t>
            </a:r>
            <a:r>
              <a:rPr lang="es-ES_tradnl" sz="2800" b="1" dirty="0" err="1">
                <a:latin typeface="Trebuchet MS" pitchFamily="34" charset="0"/>
              </a:rPr>
              <a:t>sit</a:t>
            </a:r>
            <a:endParaRPr lang="es-ES_tradnl" sz="2800" b="1" dirty="0">
              <a:latin typeface="Trebuchet MS" pitchFamily="34" charset="0"/>
            </a:endParaRPr>
          </a:p>
          <a:p>
            <a:endParaRPr lang="es-ES_tradnl" sz="1500" b="1" dirty="0" smtClean="0">
              <a:latin typeface="Trebuchet MS" pitchFamily="34" charset="0"/>
            </a:endParaRPr>
          </a:p>
          <a:p>
            <a:r>
              <a:rPr lang="es-ES_tradnl" sz="1500" b="1" dirty="0" smtClean="0">
                <a:latin typeface="Trebuchet MS" pitchFamily="34" charset="0"/>
              </a:rPr>
              <a:t>3.1 Loren </a:t>
            </a:r>
            <a:r>
              <a:rPr lang="es-ES_tradnl" sz="1500" b="1" dirty="0" err="1" smtClean="0">
                <a:latin typeface="Trebuchet MS" pitchFamily="34" charset="0"/>
              </a:rPr>
              <a:t>ipsum</a:t>
            </a:r>
            <a:r>
              <a:rPr lang="es-ES_tradnl" sz="1500" b="1" dirty="0" smtClean="0">
                <a:latin typeface="Trebuchet MS" pitchFamily="34" charset="0"/>
              </a:rPr>
              <a:t> dolor </a:t>
            </a:r>
            <a:r>
              <a:rPr lang="es-ES_tradnl" sz="1500" b="1" dirty="0" err="1" smtClean="0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3.2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3.3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91599" y="1350456"/>
            <a:ext cx="2532903" cy="4432989"/>
          </a:xfrm>
          <a:prstGeom prst="rect">
            <a:avLst/>
          </a:prstGeom>
        </p:spPr>
        <p:txBody>
          <a:bodyPr lIns="91432" tIns="45718" rIns="91432" bIns="45718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en-US" sz="20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 smtClean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lang="en-US" sz="1800" kern="1200" dirty="0">
                <a:solidFill>
                  <a:srgbClr val="505358"/>
                </a:solidFill>
                <a:latin typeface="Telefonica Light"/>
                <a:ea typeface="Telefonica Light" charset="0"/>
                <a:cs typeface="Telefonica Ligh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 smtClean="0">
                <a:solidFill>
                  <a:schemeClr val="accent1"/>
                </a:solidFill>
                <a:latin typeface="Trebuchet MS" pitchFamily="34" charset="0"/>
              </a:rPr>
              <a:t>1.  </a:t>
            </a:r>
            <a:endParaRPr lang="es-ES_tradnl" sz="2800" b="1" dirty="0">
              <a:solidFill>
                <a:schemeClr val="accent1"/>
              </a:solidFill>
              <a:latin typeface="Trebuchet MS" pitchFamily="34" charset="0"/>
            </a:endParaRPr>
          </a:p>
          <a:p>
            <a:r>
              <a:rPr lang="es-ES_tradnl" sz="2800" b="1" dirty="0" smtClean="0">
                <a:latin typeface="Trebuchet MS" pitchFamily="34" charset="0"/>
              </a:rPr>
              <a:t>Capítulo </a:t>
            </a:r>
            <a:r>
              <a:rPr lang="es-ES_tradnl" sz="2800" b="1" dirty="0" err="1">
                <a:latin typeface="Trebuchet MS" pitchFamily="34" charset="0"/>
              </a:rPr>
              <a:t>loren</a:t>
            </a:r>
            <a:r>
              <a:rPr lang="es-ES_tradnl" sz="2800" b="1" dirty="0">
                <a:latin typeface="Trebuchet MS" pitchFamily="34" charset="0"/>
              </a:rPr>
              <a:t> </a:t>
            </a:r>
            <a:r>
              <a:rPr lang="es-ES_tradnl" sz="2800" b="1" dirty="0" err="1">
                <a:latin typeface="Trebuchet MS" pitchFamily="34" charset="0"/>
              </a:rPr>
              <a:t>ipsum</a:t>
            </a:r>
            <a:r>
              <a:rPr lang="es-ES_tradnl" sz="2800" b="1" dirty="0">
                <a:latin typeface="Trebuchet MS" pitchFamily="34" charset="0"/>
              </a:rPr>
              <a:t> dolor </a:t>
            </a:r>
            <a:r>
              <a:rPr lang="es-ES_tradnl" sz="2800" b="1" dirty="0" err="1">
                <a:latin typeface="Trebuchet MS" pitchFamily="34" charset="0"/>
              </a:rPr>
              <a:t>sit</a:t>
            </a:r>
            <a:endParaRPr lang="es-ES_tradnl" sz="2800" b="1" dirty="0">
              <a:latin typeface="Trebuchet MS" pitchFamily="34" charset="0"/>
            </a:endParaRPr>
          </a:p>
          <a:p>
            <a:endParaRPr lang="es-ES_tradnl" sz="1500" b="1" dirty="0" smtClean="0">
              <a:latin typeface="Trebuchet MS" pitchFamily="34" charset="0"/>
            </a:endParaRPr>
          </a:p>
          <a:p>
            <a:r>
              <a:rPr lang="es-ES_tradnl" sz="1500" b="1" dirty="0" smtClean="0">
                <a:latin typeface="Trebuchet MS" pitchFamily="34" charset="0"/>
              </a:rPr>
              <a:t>3.1 Loren </a:t>
            </a:r>
            <a:r>
              <a:rPr lang="es-ES_tradnl" sz="1500" b="1" dirty="0" err="1" smtClean="0">
                <a:latin typeface="Trebuchet MS" pitchFamily="34" charset="0"/>
              </a:rPr>
              <a:t>ipsum</a:t>
            </a:r>
            <a:r>
              <a:rPr lang="es-ES_tradnl" sz="1500" b="1" dirty="0" smtClean="0">
                <a:latin typeface="Trebuchet MS" pitchFamily="34" charset="0"/>
              </a:rPr>
              <a:t> dolor </a:t>
            </a:r>
            <a:r>
              <a:rPr lang="es-ES_tradnl" sz="1500" b="1" dirty="0" err="1" smtClean="0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3.2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  <a:p>
            <a:r>
              <a:rPr lang="es-ES_tradnl" sz="1500" b="1" dirty="0">
                <a:latin typeface="Trebuchet MS" pitchFamily="34" charset="0"/>
              </a:rPr>
              <a:t>3.3 Loren </a:t>
            </a:r>
            <a:r>
              <a:rPr lang="es-ES_tradnl" sz="1500" b="1" dirty="0" err="1">
                <a:latin typeface="Trebuchet MS" pitchFamily="34" charset="0"/>
              </a:rPr>
              <a:t>ipsum</a:t>
            </a:r>
            <a:r>
              <a:rPr lang="es-ES_tradnl" sz="1500" b="1" dirty="0">
                <a:latin typeface="Trebuchet MS" pitchFamily="34" charset="0"/>
              </a:rPr>
              <a:t> dolor </a:t>
            </a:r>
            <a:r>
              <a:rPr lang="es-ES_tradnl" sz="1500" b="1" dirty="0" err="1">
                <a:latin typeface="Trebuchet MS" pitchFamily="34" charset="0"/>
              </a:rPr>
              <a:t>sit</a:t>
            </a:r>
            <a:endParaRPr lang="es-ES" sz="15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24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6343565" cy="4351339"/>
          </a:xfrm>
        </p:spPr>
        <p:txBody>
          <a:bodyPr/>
          <a:lstStyle/>
          <a:p>
            <a:r>
              <a:rPr lang="es-ES_tradnl" dirty="0" smtClean="0"/>
              <a:t>Portadilla verde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6893153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6894993" cy="4351339"/>
          </a:xfrm>
        </p:spPr>
        <p:txBody>
          <a:bodyPr/>
          <a:lstStyle/>
          <a:p>
            <a:r>
              <a:rPr lang="es-ES_tradnl" dirty="0" smtClean="0"/>
              <a:t>Portadilla azul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956660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7011963" cy="4351339"/>
          </a:xfrm>
        </p:spPr>
        <p:txBody>
          <a:bodyPr/>
          <a:lstStyle/>
          <a:p>
            <a:r>
              <a:rPr lang="es-ES_tradnl" dirty="0" smtClean="0"/>
              <a:t>Portadilla gris oscura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49874827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7471487" cy="4351339"/>
          </a:xfrm>
        </p:spPr>
        <p:txBody>
          <a:bodyPr/>
          <a:lstStyle/>
          <a:p>
            <a:r>
              <a:rPr lang="es-ES_tradnl" dirty="0" smtClean="0"/>
              <a:t>Portadilla gris </a:t>
            </a:r>
            <a:r>
              <a:rPr lang="es-ES_tradnl" dirty="0"/>
              <a:t>c</a:t>
            </a:r>
            <a:r>
              <a:rPr lang="es-ES_tradnl" dirty="0" smtClean="0"/>
              <a:t>lara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0782973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287" y="1825625"/>
            <a:ext cx="7254257" cy="4351339"/>
          </a:xfrm>
        </p:spPr>
        <p:txBody>
          <a:bodyPr/>
          <a:lstStyle/>
          <a:p>
            <a:r>
              <a:rPr lang="es-ES_tradnl" dirty="0" smtClean="0"/>
              <a:t>Portadilla blanca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09544338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Titular</a:t>
            </a:r>
            <a:endParaRPr lang="es-ES_tradnl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0291" y="1825625"/>
            <a:ext cx="1965554" cy="4351339"/>
          </a:xfrm>
        </p:spPr>
        <p:txBody>
          <a:bodyPr/>
          <a:lstStyle/>
          <a:p>
            <a:r>
              <a:rPr lang="es-ES_tradnl" dirty="0" err="1" smtClean="0"/>
              <a:t>Bodycopy</a:t>
            </a:r>
            <a:r>
              <a:rPr lang="es-ES_tradnl" dirty="0" smtClean="0"/>
              <a:t> 16px </a:t>
            </a:r>
            <a:r>
              <a:rPr lang="es-ES_tradnl" dirty="0" err="1" smtClean="0"/>
              <a:t>example</a:t>
            </a:r>
            <a:r>
              <a:rPr lang="es-ES_tradnl" dirty="0" smtClean="0"/>
              <a:t> Loren </a:t>
            </a:r>
            <a:r>
              <a:rPr lang="es-ES_tradnl" dirty="0" err="1" smtClean="0"/>
              <a:t>ipsum</a:t>
            </a:r>
            <a:r>
              <a:rPr lang="es-ES_tradnl" dirty="0" smtClean="0"/>
              <a:t> dolor </a:t>
            </a:r>
            <a:r>
              <a:rPr lang="es-ES_tradnl" dirty="0" err="1" smtClean="0"/>
              <a:t>sit</a:t>
            </a:r>
            <a:r>
              <a:rPr lang="es-ES_tradnl" dirty="0"/>
              <a:t>. </a:t>
            </a:r>
            <a:endParaRPr lang="es-ES_tradnl" dirty="0" smtClean="0"/>
          </a:p>
          <a:p>
            <a:r>
              <a:rPr lang="es-ES_tradnl" dirty="0" err="1" smtClean="0"/>
              <a:t>Bodycopy</a:t>
            </a:r>
            <a:r>
              <a:rPr lang="es-ES_tradnl" dirty="0" smtClean="0"/>
              <a:t> </a:t>
            </a:r>
            <a:r>
              <a:rPr lang="es-ES_tradnl" dirty="0"/>
              <a:t>16px </a:t>
            </a:r>
            <a:r>
              <a:rPr lang="es-ES_tradnl" dirty="0" err="1"/>
              <a:t>example</a:t>
            </a:r>
            <a:r>
              <a:rPr lang="es-ES_tradnl" dirty="0"/>
              <a:t> Loren </a:t>
            </a:r>
            <a:r>
              <a:rPr lang="es-ES_tradnl" dirty="0" err="1"/>
              <a:t>ipsum</a:t>
            </a:r>
            <a:r>
              <a:rPr lang="es-ES_tradnl" dirty="0"/>
              <a:t> dolor </a:t>
            </a:r>
            <a:r>
              <a:rPr lang="es-ES_tradnl" dirty="0" err="1" smtClean="0"/>
              <a:t>sit</a:t>
            </a:r>
            <a:r>
              <a:rPr lang="es-ES_tradnl" dirty="0" smtClean="0"/>
              <a:t>. </a:t>
            </a:r>
            <a:r>
              <a:rPr lang="es-ES_tradnl" dirty="0" err="1" smtClean="0"/>
              <a:t>Bodycopy</a:t>
            </a:r>
            <a:r>
              <a:rPr lang="es-ES_tradnl" dirty="0" smtClean="0"/>
              <a:t> </a:t>
            </a:r>
            <a:r>
              <a:rPr lang="es-ES_tradnl" dirty="0"/>
              <a:t>16px </a:t>
            </a:r>
            <a:r>
              <a:rPr lang="es-ES_tradnl" dirty="0" err="1"/>
              <a:t>example</a:t>
            </a:r>
            <a:r>
              <a:rPr lang="es-ES_tradnl" dirty="0"/>
              <a:t> Loren </a:t>
            </a:r>
            <a:r>
              <a:rPr lang="es-ES_tradnl" dirty="0" err="1"/>
              <a:t>ipsum</a:t>
            </a:r>
            <a:r>
              <a:rPr lang="es-ES_tradnl" dirty="0"/>
              <a:t> dolor </a:t>
            </a:r>
            <a:r>
              <a:rPr lang="es-ES_tradnl" dirty="0" err="1"/>
              <a:t>sit</a:t>
            </a:r>
            <a:endParaRPr lang="es-ES_tradnl" dirty="0"/>
          </a:p>
          <a:p>
            <a:endParaRPr lang="es-ES_tradnl" dirty="0"/>
          </a:p>
        </p:txBody>
      </p:sp>
      <p:pic>
        <p:nvPicPr>
          <p:cNvPr id="5" name="4 Imagen" descr="ST11_img-3-2 3XN Orest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0743" y="0"/>
            <a:ext cx="94312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5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ersonalizado 2">
      <a:dk1>
        <a:sysClr val="windowText" lastClr="000000"/>
      </a:dk1>
      <a:lt1>
        <a:sysClr val="window" lastClr="FFFFFF"/>
      </a:lt1>
      <a:dk2>
        <a:srgbClr val="4A4A4A"/>
      </a:dk2>
      <a:lt2>
        <a:srgbClr val="E7E6E6"/>
      </a:lt2>
      <a:accent1>
        <a:srgbClr val="00A19A"/>
      </a:accent1>
      <a:accent2>
        <a:srgbClr val="224496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86D73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11993</TotalTime>
  <Words>157</Words>
  <Application>Microsoft Macintosh PowerPoint</Application>
  <PresentationFormat>Custom</PresentationFormat>
  <Paragraphs>49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Titular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Roberto Tosto</cp:lastModifiedBy>
  <cp:revision>555</cp:revision>
  <dcterms:created xsi:type="dcterms:W3CDTF">2016-07-22T07:09:30Z</dcterms:created>
  <dcterms:modified xsi:type="dcterms:W3CDTF">2018-10-30T14:35:12Z</dcterms:modified>
</cp:coreProperties>
</file>