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307" r:id="rId2"/>
    <p:sldId id="427" r:id="rId3"/>
    <p:sldId id="549" r:id="rId4"/>
    <p:sldId id="732" r:id="rId5"/>
    <p:sldId id="1303" r:id="rId6"/>
    <p:sldId id="1304" r:id="rId7"/>
    <p:sldId id="1305" r:id="rId8"/>
    <p:sldId id="1306" r:id="rId9"/>
    <p:sldId id="1302" r:id="rId10"/>
    <p:sldId id="1288" r:id="rId11"/>
  </p:sldIdLst>
  <p:sldSz cx="12192000" cy="6858000"/>
  <p:notesSz cx="6858000" cy="9144000"/>
  <p:defaultTextStyle>
    <a:defPPr>
      <a:defRPr lang="en-US"/>
    </a:defPPr>
    <a:lvl1pPr marL="0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774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69288"/>
    <a:srgbClr val="E2E2E2"/>
    <a:srgbClr val="62E7FF"/>
    <a:srgbClr val="EBEAE8"/>
    <a:srgbClr val="DADADA"/>
    <a:srgbClr val="E1295A"/>
    <a:srgbClr val="D0D0D0"/>
    <a:srgbClr val="505358"/>
    <a:srgbClr val="4DBE03"/>
    <a:srgbClr val="139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1" autoAdjust="0"/>
    <p:restoredTop sz="97865" autoAdjust="0"/>
  </p:normalViewPr>
  <p:slideViewPr>
    <p:cSldViewPr snapToGrid="0" snapToObjects="1">
      <p:cViewPr>
        <p:scale>
          <a:sx n="75" d="100"/>
          <a:sy n="75" d="100"/>
        </p:scale>
        <p:origin x="-1104" y="-4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658A7-05CF-5E40-B18D-F7C42D11219D}" type="datetimeFigureOut">
              <a:rPr lang="en-US" smtClean="0"/>
              <a:pPr/>
              <a:t>24/5/18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FA32B-0DCD-B448-8B17-A03B8E637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59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28C69-EAC9-CF40-83A4-61714555DCD4}" type="datetimeFigureOut">
              <a:rPr lang="en-US" smtClean="0"/>
              <a:pPr/>
              <a:t>24/5/18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C3898-AFF7-6245-8B5C-06211330E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40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7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7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79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365125"/>
            <a:ext cx="10515600" cy="594083"/>
          </a:xfrm>
          <a:prstGeom prst="rect">
            <a:avLst/>
          </a:prstGeom>
        </p:spPr>
        <p:txBody>
          <a:bodyPr lIns="91432" tIns="45718" rIns="91432" bIns="45718"/>
          <a:lstStyle>
            <a:lvl1pPr>
              <a:defRPr lang="en-US" sz="3500" kern="1200" dirty="0">
                <a:solidFill>
                  <a:srgbClr val="505358"/>
                </a:solidFill>
                <a:latin typeface="Trebuchet MS" pitchFamily="34" charset="0"/>
                <a:ea typeface="+mn-ea"/>
                <a:cs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90" y="1825625"/>
            <a:ext cx="2648495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2pPr>
            <a:lvl3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3pPr>
            <a:lvl4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4pPr>
            <a:lvl5pPr>
              <a:defRPr lang="en-US" sz="1600" kern="1200" dirty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23757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365125"/>
            <a:ext cx="10515600" cy="594083"/>
          </a:xfrm>
          <a:prstGeom prst="rect">
            <a:avLst/>
          </a:prstGeom>
        </p:spPr>
        <p:txBody>
          <a:bodyPr lIns="91432" tIns="45718" rIns="91432" bIns="45718"/>
          <a:lstStyle>
            <a:lvl1pPr>
              <a:defRPr lang="en-US" sz="3500" kern="1200" dirty="0">
                <a:solidFill>
                  <a:srgbClr val="505358"/>
                </a:solidFill>
                <a:latin typeface="Trebuchet MS" pitchFamily="34" charset="0"/>
                <a:ea typeface="+mn-ea"/>
                <a:cs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367181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rgbClr val="169288"/>
          </a:solidFill>
          <a:ln>
            <a:solidFill>
              <a:srgbClr val="1692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DAR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 </a:t>
            </a:r>
            <a:r>
              <a:rPr lang="en-US" sz="800" kern="1200" baseline="0" dirty="0" err="1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/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/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/>
              </a:solidFill>
              <a:latin typeface="Trebuchet MS" pitchFamily="34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5112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chemeClr val="accent2"/>
          </a:solidFill>
          <a:ln>
            <a:solidFill>
              <a:srgbClr val="1692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/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/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DAR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 </a:t>
            </a:r>
            <a:r>
              <a:rPr lang="en-US" sz="800" kern="1200" baseline="0" dirty="0" err="1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/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23865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85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 </a:t>
            </a:r>
            <a:r>
              <a:rPr lang="en-US" sz="800" kern="1200" dirty="0" err="1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 </a:t>
            </a:r>
            <a:endParaRPr lang="en-US" sz="800" kern="1200" dirty="0">
              <a:solidFill>
                <a:schemeClr val="bg1">
                  <a:lumMod val="85000"/>
                </a:schemeClr>
              </a:solidFill>
              <a:latin typeface="Telefonica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165654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tipo03_Artboard 10 copy 6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0533" y="-40528"/>
            <a:ext cx="12376088" cy="6961551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161976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Movistar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© 2016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87326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241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68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82" r:id="rId2"/>
    <p:sldLayoutId id="2147483650" r:id="rId3"/>
    <p:sldLayoutId id="2147483651" r:id="rId4"/>
    <p:sldLayoutId id="2147483652" r:id="rId5"/>
    <p:sldLayoutId id="2147483653" r:id="rId6"/>
    <p:sldLayoutId id="2147483685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0292" y="368752"/>
            <a:ext cx="9834065" cy="342590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1600" b="1" cap="all" dirty="0" smtClean="0">
                <a:solidFill>
                  <a:srgbClr val="575757"/>
                </a:solidFill>
                <a:latin typeface="Trebuchet MS" pitchFamily="34" charset="0"/>
                <a:cs typeface="Telefonica"/>
              </a:rPr>
              <a:t>Subtitulo</a:t>
            </a:r>
            <a:endParaRPr lang="es-ES_tradnl" sz="1600" b="1" cap="all" dirty="0">
              <a:solidFill>
                <a:srgbClr val="575757"/>
              </a:solidFill>
              <a:latin typeface="Trebuchet MS" pitchFamily="34" charset="0"/>
              <a:cs typeface="Telefonica"/>
            </a:endParaRPr>
          </a:p>
        </p:txBody>
      </p:sp>
      <p:pic>
        <p:nvPicPr>
          <p:cNvPr id="4" name="3 Imagen" descr="Logo DAR_3un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33" y="5488438"/>
            <a:ext cx="2517653" cy="963170"/>
          </a:xfrm>
          <a:prstGeom prst="rect">
            <a:avLst/>
          </a:prstGeom>
        </p:spPr>
      </p:pic>
      <p:grpSp>
        <p:nvGrpSpPr>
          <p:cNvPr id="2" name="10 Grupo"/>
          <p:cNvGrpSpPr/>
          <p:nvPr/>
        </p:nvGrpSpPr>
        <p:grpSpPr>
          <a:xfrm>
            <a:off x="3302002" y="6258049"/>
            <a:ext cx="8890003" cy="239277"/>
            <a:chOff x="3302002" y="6030708"/>
            <a:chExt cx="8890003" cy="394049"/>
          </a:xfrm>
        </p:grpSpPr>
        <p:sp>
          <p:nvSpPr>
            <p:cNvPr id="5" name="4 Rectángulo"/>
            <p:cNvSpPr/>
            <p:nvPr/>
          </p:nvSpPr>
          <p:spPr>
            <a:xfrm>
              <a:off x="3309256" y="637903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302002" y="6270186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3302002" y="6154074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09262" y="603070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90292" y="798324"/>
            <a:ext cx="11305108" cy="3871141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ts val="8000"/>
              </a:lnSpc>
            </a:pPr>
            <a:r>
              <a:rPr lang="es-ES_tradnl" sz="8800" dirty="0" smtClean="0">
                <a:solidFill>
                  <a:srgbClr val="575757"/>
                </a:solidFill>
                <a:latin typeface="Trebuchet MS" pitchFamily="34" charset="0"/>
                <a:cs typeface="Telefonica ExtraLight"/>
              </a:rPr>
              <a:t>Titular a dos líneas, titular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NOMBRE Y APELLIDO DOCTORANTE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Junio </a:t>
            </a: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2018</a:t>
            </a:r>
            <a:endParaRPr lang="es-ES_tradnl" sz="1400" dirty="0">
              <a:solidFill>
                <a:schemeClr val="accent2"/>
              </a:solidFill>
              <a:latin typeface="Trebuchet MS" pitchFamily="34" charset="0"/>
              <a:cs typeface="Telefonica"/>
            </a:endParaRPr>
          </a:p>
          <a:p>
            <a:pPr>
              <a:lnSpc>
                <a:spcPts val="8000"/>
              </a:lnSpc>
            </a:pPr>
            <a:endParaRPr lang="es-ES_tradnl" sz="8800" dirty="0">
              <a:solidFill>
                <a:srgbClr val="E1295A"/>
              </a:solidFill>
              <a:latin typeface="Telefonica ExtraLight"/>
              <a:cs typeface="Telefonica ExtraLight"/>
            </a:endParaRPr>
          </a:p>
        </p:txBody>
      </p:sp>
      <p:pic>
        <p:nvPicPr>
          <p:cNvPr id="11" name="10 Imagen" descr="ST11_img-3-2 3XN Orestad.jpg"/>
          <p:cNvPicPr>
            <a:picLocks noChangeAspect="1"/>
          </p:cNvPicPr>
          <p:nvPr/>
        </p:nvPicPr>
        <p:blipFill rotWithShape="1">
          <a:blip r:embed="rId4"/>
          <a:srcRect t="3872"/>
          <a:stretch/>
        </p:blipFill>
        <p:spPr>
          <a:xfrm>
            <a:off x="6186583" y="2048932"/>
            <a:ext cx="6005421" cy="378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5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63101" y="5238279"/>
            <a:ext cx="5865803" cy="625812"/>
          </a:xfrm>
          <a:prstGeom prst="rect">
            <a:avLst/>
          </a:prstGeom>
          <a:noFill/>
        </p:spPr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ES" sz="3500" dirty="0">
                <a:solidFill>
                  <a:schemeClr val="bg1"/>
                </a:solidFill>
                <a:latin typeface="Trebuchet MS" pitchFamily="34" charset="0"/>
                <a:ea typeface="Telefonica Light" charset="0"/>
                <a:cs typeface="Telefonica ExtraLight"/>
              </a:rPr>
              <a:t>¡Gracias!</a:t>
            </a:r>
            <a:endParaRPr lang="es-ES_tradnl" sz="3500" dirty="0">
              <a:solidFill>
                <a:schemeClr val="bg1"/>
              </a:solidFill>
              <a:latin typeface="Trebuchet MS" pitchFamily="34" charset="0"/>
              <a:ea typeface="Telefonica Light" charset="0"/>
              <a:cs typeface="Telefonica ExtraLight"/>
            </a:endParaRPr>
          </a:p>
        </p:txBody>
      </p:sp>
      <p:pic>
        <p:nvPicPr>
          <p:cNvPr id="4" name="3 Imagen" descr="Logo DAR_main_PARA_FONDO-VERDE-D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349" y="2702050"/>
            <a:ext cx="2749302" cy="14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0292" y="368752"/>
            <a:ext cx="9834065" cy="342590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1600" b="1" cap="all" dirty="0" smtClean="0">
                <a:solidFill>
                  <a:srgbClr val="575757"/>
                </a:solidFill>
                <a:latin typeface="Trebuchet MS" pitchFamily="34" charset="0"/>
                <a:cs typeface="Telefonica"/>
              </a:rPr>
              <a:t>Subtitulo</a:t>
            </a:r>
            <a:endParaRPr lang="es-ES_tradnl" sz="1600" b="1" cap="all" dirty="0">
              <a:solidFill>
                <a:srgbClr val="575757"/>
              </a:solidFill>
              <a:latin typeface="Trebuchet MS" pitchFamily="34" charset="0"/>
              <a:cs typeface="Telefonica"/>
            </a:endParaRPr>
          </a:p>
        </p:txBody>
      </p:sp>
      <p:pic>
        <p:nvPicPr>
          <p:cNvPr id="4" name="3 Imagen" descr="Logo DAR_3un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33" y="5488438"/>
            <a:ext cx="2517653" cy="963170"/>
          </a:xfrm>
          <a:prstGeom prst="rect">
            <a:avLst/>
          </a:prstGeom>
        </p:spPr>
      </p:pic>
      <p:grpSp>
        <p:nvGrpSpPr>
          <p:cNvPr id="11" name="10 Grupo"/>
          <p:cNvGrpSpPr/>
          <p:nvPr/>
        </p:nvGrpSpPr>
        <p:grpSpPr>
          <a:xfrm>
            <a:off x="3302002" y="6258049"/>
            <a:ext cx="8890003" cy="239277"/>
            <a:chOff x="3302002" y="6030708"/>
            <a:chExt cx="8890003" cy="394049"/>
          </a:xfrm>
        </p:grpSpPr>
        <p:sp>
          <p:nvSpPr>
            <p:cNvPr id="5" name="4 Rectángulo"/>
            <p:cNvSpPr/>
            <p:nvPr/>
          </p:nvSpPr>
          <p:spPr>
            <a:xfrm>
              <a:off x="3309256" y="637903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302002" y="6270186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3302002" y="6154074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09262" y="603070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pic>
        <p:nvPicPr>
          <p:cNvPr id="12" name="11 Imagen" descr="ST11_img-10-3 L-Longhi Casa en Pachacamac.jpg"/>
          <p:cNvPicPr>
            <a:picLocks noChangeAspect="1"/>
          </p:cNvPicPr>
          <p:nvPr/>
        </p:nvPicPr>
        <p:blipFill rotWithShape="1">
          <a:blip r:embed="rId4"/>
          <a:srcRect l="1" t="50159" r="47151"/>
          <a:stretch/>
        </p:blipFill>
        <p:spPr>
          <a:xfrm>
            <a:off x="6817531" y="711341"/>
            <a:ext cx="4607061" cy="61466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90292" y="798324"/>
            <a:ext cx="7138988" cy="3871141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ts val="8000"/>
              </a:lnSpc>
            </a:pPr>
            <a:r>
              <a:rPr lang="es-ES_tradnl" sz="8800" dirty="0" smtClean="0">
                <a:solidFill>
                  <a:srgbClr val="575757"/>
                </a:solidFill>
                <a:latin typeface="Trebuchet MS" pitchFamily="34" charset="0"/>
                <a:cs typeface="Telefonica ExtraLight"/>
              </a:rPr>
              <a:t>Titular a dos líneas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NOMBRE Y APELLIDO DOCTORANTE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Junio </a:t>
            </a: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2018</a:t>
            </a:r>
            <a:endParaRPr lang="es-ES_tradnl" sz="1400" dirty="0">
              <a:solidFill>
                <a:schemeClr val="accent2"/>
              </a:solidFill>
              <a:latin typeface="Trebuchet MS" pitchFamily="34" charset="0"/>
              <a:cs typeface="Telefonica"/>
            </a:endParaRPr>
          </a:p>
          <a:p>
            <a:pPr>
              <a:lnSpc>
                <a:spcPts val="8000"/>
              </a:lnSpc>
            </a:pPr>
            <a:endParaRPr lang="es-ES_tradnl" sz="8800" dirty="0">
              <a:solidFill>
                <a:srgbClr val="E1295A"/>
              </a:solidFill>
              <a:latin typeface="Telefonica ExtraLight"/>
              <a:cs typeface="Telefonica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110735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6217543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>
                <a:solidFill>
                  <a:srgbClr val="169288"/>
                </a:solidFill>
                <a:latin typeface="Trebuchet MS" pitchFamily="34" charset="0"/>
              </a:rPr>
              <a:t>3.  </a:t>
            </a: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9080515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rgbClr val="169288"/>
                </a:solidFill>
                <a:latin typeface="Trebuchet MS" pitchFamily="34" charset="0"/>
              </a:rPr>
              <a:t>4.  </a:t>
            </a:r>
            <a:endParaRPr lang="es-ES_tradnl" sz="2800" b="1" dirty="0">
              <a:solidFill>
                <a:srgbClr val="169288"/>
              </a:solidFill>
              <a:latin typeface="Trebuchet MS" pitchFamily="34" charset="0"/>
            </a:endParaRPr>
          </a:p>
          <a:p>
            <a:r>
              <a:rPr lang="es-ES_tradnl" sz="2800" b="1" dirty="0">
                <a:latin typeface="Trebuchet MS" pitchFamily="34" charset="0"/>
              </a:rPr>
              <a:t>Capitulo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354571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chemeClr val="accent1"/>
                </a:solidFill>
                <a:latin typeface="Trebuchet MS" pitchFamily="34" charset="0"/>
              </a:rPr>
              <a:t>2.  </a:t>
            </a:r>
            <a:endParaRPr lang="es-ES_tradnl" sz="2800" b="1" dirty="0">
              <a:solidFill>
                <a:schemeClr val="accent1"/>
              </a:solidFill>
              <a:latin typeface="Trebuchet MS" pitchFamily="34" charset="0"/>
            </a:endParaRP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91599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chemeClr val="accent1"/>
                </a:solidFill>
                <a:latin typeface="Trebuchet MS" pitchFamily="34" charset="0"/>
              </a:rPr>
              <a:t>1.  </a:t>
            </a:r>
            <a:endParaRPr lang="es-ES_tradnl" sz="2800" b="1" dirty="0">
              <a:solidFill>
                <a:schemeClr val="accent1"/>
              </a:solidFill>
              <a:latin typeface="Trebuchet MS" pitchFamily="34" charset="0"/>
            </a:endParaRP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24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6343565" cy="4351339"/>
          </a:xfrm>
        </p:spPr>
        <p:txBody>
          <a:bodyPr/>
          <a:lstStyle/>
          <a:p>
            <a:r>
              <a:rPr lang="es-ES_tradnl" dirty="0" smtClean="0"/>
              <a:t>Portadilla verde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689315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6894993" cy="4351339"/>
          </a:xfrm>
        </p:spPr>
        <p:txBody>
          <a:bodyPr/>
          <a:lstStyle/>
          <a:p>
            <a:r>
              <a:rPr lang="es-ES_tradnl" dirty="0" smtClean="0"/>
              <a:t>Portadilla azul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56660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011963" cy="4351339"/>
          </a:xfrm>
        </p:spPr>
        <p:txBody>
          <a:bodyPr/>
          <a:lstStyle/>
          <a:p>
            <a:r>
              <a:rPr lang="es-ES_tradnl" dirty="0" smtClean="0"/>
              <a:t>Portadilla gris oscura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9874827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471487" cy="4351339"/>
          </a:xfrm>
        </p:spPr>
        <p:txBody>
          <a:bodyPr/>
          <a:lstStyle/>
          <a:p>
            <a:r>
              <a:rPr lang="es-ES_tradnl" dirty="0" smtClean="0"/>
              <a:t>Portadilla gris </a:t>
            </a:r>
            <a:r>
              <a:rPr lang="es-ES_tradnl" dirty="0"/>
              <a:t>c</a:t>
            </a:r>
            <a:r>
              <a:rPr lang="es-ES_tradnl" dirty="0" smtClean="0"/>
              <a:t>lara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078297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254257" cy="4351339"/>
          </a:xfrm>
        </p:spPr>
        <p:txBody>
          <a:bodyPr/>
          <a:lstStyle/>
          <a:p>
            <a:r>
              <a:rPr lang="es-ES_tradnl" dirty="0" smtClean="0"/>
              <a:t>Portadilla blanca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0954433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Titular</a:t>
            </a:r>
            <a:endParaRPr lang="es-ES_tradnl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0291" y="1825625"/>
            <a:ext cx="1965554" cy="4351339"/>
          </a:xfrm>
        </p:spPr>
        <p:txBody>
          <a:bodyPr/>
          <a:lstStyle/>
          <a:p>
            <a:r>
              <a:rPr lang="es-ES_tradnl" dirty="0" err="1" smtClean="0"/>
              <a:t>Bodycopy</a:t>
            </a:r>
            <a:r>
              <a:rPr lang="es-ES_tradnl" dirty="0" smtClean="0"/>
              <a:t> 16px </a:t>
            </a:r>
            <a:r>
              <a:rPr lang="es-ES_tradnl" dirty="0" err="1" smtClean="0"/>
              <a:t>example</a:t>
            </a:r>
            <a:r>
              <a:rPr lang="es-ES_tradnl" dirty="0" smtClean="0"/>
              <a:t> Loren </a:t>
            </a:r>
            <a:r>
              <a:rPr lang="es-ES_tradnl" dirty="0" err="1" smtClean="0"/>
              <a:t>ipsum</a:t>
            </a:r>
            <a:r>
              <a:rPr lang="es-ES_tradnl" dirty="0" smtClean="0"/>
              <a:t> dolor </a:t>
            </a:r>
            <a:r>
              <a:rPr lang="es-ES_tradnl" dirty="0" err="1" smtClean="0"/>
              <a:t>sit</a:t>
            </a:r>
            <a:r>
              <a:rPr lang="es-ES_tradnl" dirty="0"/>
              <a:t>. </a:t>
            </a:r>
            <a:endParaRPr lang="es-ES_tradnl" dirty="0" smtClean="0"/>
          </a:p>
          <a:p>
            <a:r>
              <a:rPr lang="es-ES_tradnl" dirty="0" err="1" smtClean="0"/>
              <a:t>Bodycopy</a:t>
            </a:r>
            <a:r>
              <a:rPr lang="es-ES_tradnl" dirty="0" smtClean="0"/>
              <a:t> </a:t>
            </a:r>
            <a:r>
              <a:rPr lang="es-ES_tradnl" dirty="0"/>
              <a:t>16px </a:t>
            </a:r>
            <a:r>
              <a:rPr lang="es-ES_tradnl" dirty="0" err="1"/>
              <a:t>example</a:t>
            </a:r>
            <a:r>
              <a:rPr lang="es-ES_tradnl" dirty="0"/>
              <a:t> Loren </a:t>
            </a:r>
            <a:r>
              <a:rPr lang="es-ES_tradnl" dirty="0" err="1"/>
              <a:t>ipsum</a:t>
            </a:r>
            <a:r>
              <a:rPr lang="es-ES_tradnl" dirty="0"/>
              <a:t> dolor </a:t>
            </a:r>
            <a:r>
              <a:rPr lang="es-ES_tradnl" dirty="0" err="1" smtClean="0"/>
              <a:t>sit</a:t>
            </a:r>
            <a:r>
              <a:rPr lang="es-ES_tradnl" dirty="0" smtClean="0"/>
              <a:t>. </a:t>
            </a:r>
            <a:r>
              <a:rPr lang="es-ES_tradnl" dirty="0" err="1" smtClean="0"/>
              <a:t>Bodycopy</a:t>
            </a:r>
            <a:r>
              <a:rPr lang="es-ES_tradnl" dirty="0" smtClean="0"/>
              <a:t> </a:t>
            </a:r>
            <a:r>
              <a:rPr lang="es-ES_tradnl" dirty="0"/>
              <a:t>16px </a:t>
            </a:r>
            <a:r>
              <a:rPr lang="es-ES_tradnl" dirty="0" err="1"/>
              <a:t>example</a:t>
            </a:r>
            <a:r>
              <a:rPr lang="es-ES_tradnl" dirty="0"/>
              <a:t> Loren </a:t>
            </a:r>
            <a:r>
              <a:rPr lang="es-ES_tradnl" dirty="0" err="1"/>
              <a:t>ipsum</a:t>
            </a:r>
            <a:r>
              <a:rPr lang="es-ES_tradnl" dirty="0"/>
              <a:t> dolor </a:t>
            </a:r>
            <a:r>
              <a:rPr lang="es-ES_tradnl" dirty="0" err="1"/>
              <a:t>sit</a:t>
            </a:r>
            <a:endParaRPr lang="es-ES_tradnl" dirty="0"/>
          </a:p>
          <a:p>
            <a:endParaRPr lang="es-ES_tradnl" dirty="0"/>
          </a:p>
        </p:txBody>
      </p:sp>
      <p:pic>
        <p:nvPicPr>
          <p:cNvPr id="5" name="4 Imagen" descr="ST11_img-3-2 3XN Orest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743" y="0"/>
            <a:ext cx="94312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5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ado 2">
      <a:dk1>
        <a:sysClr val="windowText" lastClr="000000"/>
      </a:dk1>
      <a:lt1>
        <a:sysClr val="window" lastClr="FFFFFF"/>
      </a:lt1>
      <a:dk2>
        <a:srgbClr val="4A4A4A"/>
      </a:dk2>
      <a:lt2>
        <a:srgbClr val="E7E6E6"/>
      </a:lt2>
      <a:accent1>
        <a:srgbClr val="00A19A"/>
      </a:accent1>
      <a:accent2>
        <a:srgbClr val="224496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86D73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11993</TotalTime>
  <Words>159</Words>
  <Application>Microsoft Macintosh PowerPoint</Application>
  <PresentationFormat>Custom</PresentationFormat>
  <Paragraphs>49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Titular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Roberto Tosto</cp:lastModifiedBy>
  <cp:revision>554</cp:revision>
  <dcterms:created xsi:type="dcterms:W3CDTF">2016-07-22T07:09:30Z</dcterms:created>
  <dcterms:modified xsi:type="dcterms:W3CDTF">2018-05-25T02:21:04Z</dcterms:modified>
</cp:coreProperties>
</file>